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27" userDrawn="1">
          <p15:clr>
            <a:srgbClr val="A4A3A4"/>
          </p15:clr>
        </p15:guide>
        <p15:guide id="2" pos="3816" userDrawn="1">
          <p15:clr>
            <a:srgbClr val="A4A3A4"/>
          </p15:clr>
        </p15:guide>
        <p15:guide id="3" orient="horz" pos="4128" userDrawn="1">
          <p15:clr>
            <a:srgbClr val="A4A3A4"/>
          </p15:clr>
        </p15:guide>
        <p15:guide id="4" pos="384" userDrawn="1">
          <p15:clr>
            <a:srgbClr val="A4A3A4"/>
          </p15:clr>
        </p15:guide>
        <p15:guide id="5" userDrawn="1">
          <p15:clr>
            <a:srgbClr val="A4A3A4"/>
          </p15:clr>
        </p15:guide>
        <p15:guide id="6" pos="3240" userDrawn="1">
          <p15:clr>
            <a:srgbClr val="A4A3A4"/>
          </p15:clr>
        </p15:guide>
        <p15:guide id="7" orient="horz" pos="240" userDrawn="1">
          <p15:clr>
            <a:srgbClr val="A4A3A4"/>
          </p15:clr>
        </p15:guide>
        <p15:guide id="8" pos="30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8FB"/>
    <a:srgbClr val="E7E8E8"/>
    <a:srgbClr val="2C0001"/>
    <a:srgbClr val="2511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68"/>
    <p:restoredTop sz="94607"/>
  </p:normalViewPr>
  <p:slideViewPr>
    <p:cSldViewPr snapToGrid="0" snapToObjects="1">
      <p:cViewPr varScale="1">
        <p:scale>
          <a:sx n="76" d="100"/>
          <a:sy n="76" d="100"/>
        </p:scale>
        <p:origin x="200" y="1128"/>
      </p:cViewPr>
      <p:guideLst>
        <p:guide orient="horz" pos="627"/>
        <p:guide pos="3816"/>
        <p:guide orient="horz" pos="4128"/>
        <p:guide pos="384"/>
        <p:guide/>
        <p:guide pos="3240"/>
        <p:guide orient="horz" pos="240"/>
        <p:guide pos="30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86FE3-28F1-9E48-9601-FEE495C080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F163B7-BCFC-C44D-B44F-91D659F8F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6BF92F-583F-594C-8C88-B14A3DD8E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C515C-B11C-1948-B81A-234C2D239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39B2B-98D4-B140-9A6C-066AF81BC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052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AEDD0-7085-C847-8E6E-F934A236B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6EFEE2-1A4D-244B-ADB8-A124C16F04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1605FA-5E8D-D04A-8CD0-177503FA7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CDC00-3AC7-DA4C-A155-3A23080DB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4E385-6420-264E-A8DE-ECB49B0F3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590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32ECEB-40EF-1446-A821-6F033A0971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87D03C-0CA8-A448-8596-64F0F43031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C9C2A-DF54-D049-886D-E3645A8C8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D41DC-454D-C941-AC34-B6314460B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99B97A-F2C9-4D42-B83C-EF18711F3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550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19AE2-2260-AD44-9B2E-7B624CFB0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E7199-7689-E043-96CD-C9FC3C4E6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4AC7-2149-1F46-9176-8EB5B096B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32DBAD-210C-F845-8D5B-2A857123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3EDA21-57C2-5540-8583-6BBD4CBC3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254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D2CCB-D9ED-B34E-900C-2093754CD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ADCAC5-E20C-8240-B669-4FEE90D18B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2C10EF-15D0-1F43-9D89-339638B5F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BDB70-7DA8-6F49-9441-228321FD2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DC509B-3AA6-CC4C-9000-85B1B1FCA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6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499CC-7A41-804B-AC64-370CC83FE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60B2D-B9BD-7548-93EC-DB10BE8DE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A20D81-0D11-0545-BD1A-060CF63B2C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D55B7A-B3BC-4245-8FB7-0BC7030F9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A6B1A5-2A5E-7745-B0F2-1371582EE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058A59-0DB1-1F49-9DF8-42448D471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582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44522-5D20-194A-9C8F-861F33314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1066E0-A390-B54A-94E3-02FC32A9A5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7C1C2D-9AD3-2849-A0FB-E955CD4A9E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8CB5C9-EB18-7F41-9C70-488E75BBD1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AC2A16-0CFB-C04B-A789-2B7953EA7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5100AC-A9E3-5F4C-A2E0-FB20598CD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AF8B00-1206-7841-AE90-052066082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1B7D2F-8CD9-D04A-83E0-90EF530EB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119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C8C02-AB21-6840-A7AD-44B232F8F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7370DA-7EEA-B04A-AEEC-067D7B96A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30F438-025F-064D-9FD7-345803065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283A3F-EB31-A448-B1AF-DEE63726B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173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BBF3B4-7916-4E40-83E1-AD77022FF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977F55-3240-8144-BB31-FE874DE18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C82965-68D2-C040-84DC-C7424AC32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876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808D6-06BA-A64B-91E1-97B75ABD3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55D8D-C77A-F947-8D0D-7931A7659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2229CA-F763-174E-B635-5983A15948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83D61-4D2A-F34F-B1A6-7E2529EC4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6AFBDD-41EE-E546-B870-06551102F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3AC01-42A3-CF45-ADB3-BBB50E3D7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870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B704D-A4B3-2746-B76F-CA2F1B226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CB819F-087E-E646-92F6-2B9B78DD8D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AEE7EE-4EDF-4948-A8D1-253F6A33F5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35E23-5D1A-D146-8EA6-1B6118FED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838A0A-7EFE-524D-A9AD-2DBBB5B4D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59BD6A-6592-6341-BF18-24CF72FF7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759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C9DBD9-F60A-E848-9055-8EF77B9CA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4D4996-723E-264D-8BA7-FE583E741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13380-7977-394C-BD97-51C153F760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8B3E1-A4BC-8146-B9A4-DEB5BB04454B}" type="datetimeFigureOut">
              <a:rPr lang="en-US" smtClean="0"/>
              <a:t>6/19/18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DB5B86-9BF0-C142-9A25-5B354FF3BC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25BB4C-38D9-8641-9EF3-A0E0C0E4C8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E412B1-70FE-E44A-B37D-516079DD726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02860C-29C7-FB47-8945-7B80B87974E1}"/>
              </a:ext>
            </a:extLst>
          </p:cNvPr>
          <p:cNvSpPr/>
          <p:nvPr userDrawn="1"/>
        </p:nvSpPr>
        <p:spPr>
          <a:xfrm>
            <a:off x="0" y="1"/>
            <a:ext cx="12192000" cy="113986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921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png"/><Relationship Id="rId7" Type="http://schemas.openxmlformats.org/officeDocument/2006/relationships/hyperlink" Target="https://www.google.com/url?sa=i&amp;rct=j&amp;q=&amp;esrc=s&amp;source=images&amp;cd=&amp;ved=2ahUKEwiessjI6uDbAhUCbq0KHauqAfAQjRx6BAgBEAU&amp;url=https://en.wikipedia.org/wiki/Bootstrap_(front-end_framework)&amp;psig=AOvVaw2OOQxZjnVJ6oCSu3s3Nz5B&amp;ust=1529535673580264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www.google.com/url?sa=i&amp;rct=j&amp;q=&amp;esrc=s&amp;source=images&amp;cd=&amp;ved=2ahUKEwiC9eiY6uDbAhVEPawKHegSDigQjRx6BAgBEAU&amp;url=https://en.wikipedia.org/wiki/MySQL&amp;psig=AOvVaw1pNjgQcTPLASjQkneo_Q_L&amp;ust=1529535578028848" TargetMode="Externa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g"/><Relationship Id="rId5" Type="http://schemas.openxmlformats.org/officeDocument/2006/relationships/image" Target="../media/image19.png"/><Relationship Id="rId4" Type="http://schemas.openxmlformats.org/officeDocument/2006/relationships/hyperlink" Target="https://www.google.com/url?sa=i&amp;rct=j&amp;q=&amp;esrc=s&amp;source=images&amp;cd=&amp;ved=2ahUKEwiUmrHs5ODbAhXrz4MKHacwCXkQjRx6BAgBEAU&amp;url=https://www.polygon.com/2018/3/23/17146848/cross-platform-crossplay-ps4-xbox-pc-ios-mobile-enable-friends-compatible-matchmaking&amp;psig=AOvVaw1Im0AFeUd2To_r2Pb8Pc1_&amp;ust=152953412478976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0CA74A7-E689-904C-87F0-79B8C307D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9286" y="3828621"/>
            <a:ext cx="9144000" cy="165576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LFG Made Easy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384072C-A21E-2F45-93DC-940BF4609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565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B34BDD2F-A136-9D47-8934-94B5771600DA}"/>
              </a:ext>
            </a:extLst>
          </p:cNvPr>
          <p:cNvSpPr txBox="1">
            <a:spLocks/>
          </p:cNvSpPr>
          <p:nvPr/>
        </p:nvSpPr>
        <p:spPr>
          <a:xfrm>
            <a:off x="2670871" y="3412617"/>
            <a:ext cx="8573022" cy="1005840"/>
          </a:xfrm>
          <a:prstGeom prst="snipRoundRect">
            <a:avLst/>
          </a:prstGeom>
          <a:solidFill>
            <a:srgbClr val="FAF8FB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64008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latin typeface="Helvetica" pitchFamily="2" charset="0"/>
              </a:rPr>
              <a:t>See Who is Playing</a:t>
            </a:r>
          </a:p>
          <a:p>
            <a:r>
              <a:rPr lang="en-US" sz="2400" dirty="0">
                <a:latin typeface="Helvetica" pitchFamily="2" charset="0"/>
              </a:rPr>
              <a:t>Join others gaming sessions already in progress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3038926-5585-E949-98FE-8741087ECE3A}"/>
              </a:ext>
            </a:extLst>
          </p:cNvPr>
          <p:cNvSpPr txBox="1">
            <a:spLocks/>
          </p:cNvSpPr>
          <p:nvPr/>
        </p:nvSpPr>
        <p:spPr>
          <a:xfrm>
            <a:off x="2670871" y="5006565"/>
            <a:ext cx="8573022" cy="1005840"/>
          </a:xfrm>
          <a:prstGeom prst="snipRoundRect">
            <a:avLst/>
          </a:prstGeom>
          <a:solidFill>
            <a:srgbClr val="FAF8FB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64008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latin typeface="Helvetica" pitchFamily="2" charset="0"/>
              </a:rPr>
              <a:t>Manage Profile</a:t>
            </a:r>
          </a:p>
          <a:p>
            <a:r>
              <a:rPr lang="en-US" sz="2400" dirty="0">
                <a:latin typeface="Helvetica" pitchFamily="2" charset="0"/>
              </a:rPr>
              <a:t>Create and manage a user profile with session stats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05C0ABF-B766-EC46-A39C-93BD8EE97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43" y="241562"/>
            <a:ext cx="5710337" cy="955287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125D50C-7995-D042-A736-160BBF7E05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70871" y="1818669"/>
            <a:ext cx="8573022" cy="1005840"/>
          </a:xfrm>
          <a:prstGeom prst="snipRoundRect">
            <a:avLst/>
          </a:prstGeom>
          <a:solidFill>
            <a:srgbClr val="FAF8FB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640080" anchor="ctr" anchorCtr="0"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>
                <a:latin typeface="Helvetica" pitchFamily="2" charset="0"/>
              </a:rPr>
              <a:t>Create a New Session</a:t>
            </a:r>
          </a:p>
          <a:p>
            <a:r>
              <a:rPr lang="en-US" dirty="0">
                <a:latin typeface="Helvetica" pitchFamily="2" charset="0"/>
              </a:rPr>
              <a:t>Let everyone know what, when and how you are playing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72D9EAB-F0DF-2042-85E7-707CCB34B2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2" r="2036"/>
          <a:stretch/>
        </p:blipFill>
        <p:spPr>
          <a:xfrm>
            <a:off x="1088922" y="3167461"/>
            <a:ext cx="1816604" cy="1441308"/>
          </a:xfrm>
          <a:prstGeom prst="roundRect">
            <a:avLst/>
          </a:prstGeom>
          <a:effectLst/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4D25BC4-A06C-1F42-9ACF-270851808E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8922" y="1600163"/>
            <a:ext cx="1816604" cy="1442853"/>
          </a:xfrm>
          <a:prstGeom prst="roundRect">
            <a:avLst/>
          </a:prstGeom>
          <a:effectLst/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C140A01-50B1-2341-B8E3-771A261A62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8269" y="4733214"/>
            <a:ext cx="1875436" cy="1487726"/>
          </a:xfrm>
          <a:prstGeom prst="round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644621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CE70F-1C35-7E41-AA65-CF65E67BE3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843" y="1868296"/>
            <a:ext cx="6997583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Helvetica" pitchFamily="2" charset="0"/>
              </a:rPr>
              <a:t>Sequelize</a:t>
            </a:r>
          </a:p>
          <a:p>
            <a:r>
              <a:rPr lang="en-US" sz="2000" dirty="0">
                <a:latin typeface="Helvetica" pitchFamily="2" charset="0"/>
              </a:rPr>
              <a:t>We used the Sequelize API to communicate and run our CRUD functionality on our webpage</a:t>
            </a:r>
          </a:p>
          <a:p>
            <a:pPr marL="457200" lvl="1" indent="0">
              <a:buNone/>
            </a:pPr>
            <a:endParaRPr lang="en-US" sz="2000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en-US" sz="2000" b="1" dirty="0">
                <a:latin typeface="Helvetica" pitchFamily="2" charset="0"/>
              </a:rPr>
              <a:t>MySQL</a:t>
            </a:r>
          </a:p>
          <a:p>
            <a:r>
              <a:rPr lang="en-US" sz="2000" dirty="0">
                <a:latin typeface="Helvetica" pitchFamily="2" charset="0"/>
              </a:rPr>
              <a:t>We are using a MySQL database with multiple tables in order to store all the pertinent Player and Session data.</a:t>
            </a:r>
            <a:endParaRPr lang="en-US" sz="2000" dirty="0"/>
          </a:p>
          <a:p>
            <a:pPr marL="457200" lvl="1" indent="0">
              <a:buNone/>
            </a:pPr>
            <a:endParaRPr lang="en-US" sz="2000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en-US" sz="2000" b="1" dirty="0">
                <a:latin typeface="Helvetica" pitchFamily="2" charset="0"/>
              </a:rPr>
              <a:t>HTML5, CSS3, JavaScript and Bootstrap </a:t>
            </a:r>
          </a:p>
          <a:p>
            <a:r>
              <a:rPr lang="en-US" sz="2000" dirty="0">
                <a:latin typeface="Helvetica" pitchFamily="2" charset="0"/>
              </a:rPr>
              <a:t>We used these languages and libraries to style our webpage.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2A45D9-490A-B847-8F2E-0C2F5A7D97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35433"/>
            <a:ext cx="9037321" cy="9644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44B50A-E51E-7A4B-B724-1BF416BDB4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488" y="4626634"/>
            <a:ext cx="2743199" cy="16073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18F0B44-8454-9F4A-850A-D1F6DC3E29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5921" y="1748835"/>
            <a:ext cx="1116944" cy="1116944"/>
          </a:xfrm>
          <a:prstGeom prst="rect">
            <a:avLst/>
          </a:prstGeom>
        </p:spPr>
      </p:pic>
      <p:pic>
        <p:nvPicPr>
          <p:cNvPr id="2050" name="Picture 2" descr="Image result for mysql">
            <a:hlinkClick r:id="rId5"/>
            <a:extLst>
              <a:ext uri="{FF2B5EF4-FFF2-40B4-BE49-F238E27FC236}">
                <a16:creationId xmlns:a16="http://schemas.microsoft.com/office/drawing/2014/main" id="{8A9E6EF4-2511-8C44-9A7B-13CA5A584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0853" y="3253271"/>
            <a:ext cx="2142137" cy="1104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bootstrap">
            <a:hlinkClick r:id="rId7"/>
            <a:extLst>
              <a:ext uri="{FF2B5EF4-FFF2-40B4-BE49-F238E27FC236}">
                <a16:creationId xmlns:a16="http://schemas.microsoft.com/office/drawing/2014/main" id="{4A285BFD-9641-8949-AAEE-97414266D4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7750" y="5018557"/>
            <a:ext cx="879232" cy="883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1641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F1FC88D-7BFE-5C46-AC97-F5A78DD91EF7}"/>
              </a:ext>
            </a:extLst>
          </p:cNvPr>
          <p:cNvSpPr txBox="1"/>
          <p:nvPr/>
        </p:nvSpPr>
        <p:spPr>
          <a:xfrm>
            <a:off x="620488" y="1527753"/>
            <a:ext cx="4572000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800" b="1" dirty="0">
                <a:latin typeface="Helvetica" pitchFamily="2" charset="0"/>
              </a:rPr>
              <a:t>Create a profile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Use your gamertag or Screen name</a:t>
            </a:r>
          </a:p>
          <a:p>
            <a:pPr marL="288925" indent="-288925"/>
            <a:r>
              <a:rPr lang="en-US" sz="2000" dirty="0"/>
              <a:t>     from your favorite platform to get started!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No Login in this version, will be implemented in final version to streamline and personalize your experience.</a:t>
            </a:r>
          </a:p>
          <a:p>
            <a:endParaRPr lang="en-US" sz="2800" b="1" dirty="0">
              <a:latin typeface="Helvetica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6EAF8B-92A2-0342-B862-1DA345DDE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5877" y="1527753"/>
            <a:ext cx="6752321" cy="50205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4E8D64-53DD-124C-9225-7B519413B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1" y="243840"/>
            <a:ext cx="7238999" cy="947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97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F1FC88D-7BFE-5C46-AC97-F5A78DD91EF7}"/>
              </a:ext>
            </a:extLst>
          </p:cNvPr>
          <p:cNvSpPr txBox="1"/>
          <p:nvPr/>
        </p:nvSpPr>
        <p:spPr>
          <a:xfrm>
            <a:off x="620486" y="1527175"/>
            <a:ext cx="4572000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800" b="1" dirty="0">
                <a:latin typeface="Helvetica" pitchFamily="2" charset="0"/>
              </a:rPr>
              <a:t>Start a session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pitchFamily="2" charset="0"/>
              </a:rPr>
              <a:t>Let everyone know what and how</a:t>
            </a:r>
          </a:p>
          <a:p>
            <a:r>
              <a:rPr lang="en-US" sz="2000" dirty="0">
                <a:latin typeface="Helvetica" pitchFamily="2" charset="0"/>
              </a:rPr>
              <a:t>    you want to play!</a:t>
            </a:r>
          </a:p>
          <a:p>
            <a:endParaRPr lang="en-US" sz="2000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pitchFamily="2" charset="0"/>
              </a:rPr>
              <a:t>Personalize your session name to set the mood.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pitchFamily="2" charset="0"/>
              </a:rPr>
              <a:t>Let the interested gamers come to you.</a:t>
            </a:r>
          </a:p>
          <a:p>
            <a:endParaRPr lang="en-US" sz="2800" b="1" dirty="0">
              <a:latin typeface="Helvetica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7C9304-2628-1F43-BDF2-C8A466C0D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500" y="1527175"/>
            <a:ext cx="6723603" cy="50294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B7F58D-490B-7542-8DF3-8C6B2201CC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245627"/>
            <a:ext cx="7208520" cy="953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999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15F743-372F-1F45-823A-4151F2CA7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501" y="1527176"/>
            <a:ext cx="6699250" cy="50244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FC88D-7BFE-5C46-AC97-F5A78DD91EF7}"/>
              </a:ext>
            </a:extLst>
          </p:cNvPr>
          <p:cNvSpPr txBox="1"/>
          <p:nvPr/>
        </p:nvSpPr>
        <p:spPr>
          <a:xfrm>
            <a:off x="622755" y="1527176"/>
            <a:ext cx="4498477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800" b="1" dirty="0">
                <a:latin typeface="Helvetica" pitchFamily="2" charset="0"/>
              </a:rPr>
              <a:t>Let’s play!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pitchFamily="2" charset="0"/>
              </a:rPr>
              <a:t>Choose the game that fits you!</a:t>
            </a:r>
          </a:p>
          <a:p>
            <a:endParaRPr lang="en-US" sz="2000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pitchFamily="2" charset="0"/>
              </a:rPr>
              <a:t>Curated list of session options!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pitchFamily="2" charset="0"/>
              </a:rPr>
              <a:t>Remove listings you’re not interested 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pitchFamily="2" charset="0"/>
              </a:rPr>
              <a:t>Join session to get details on how to connect!</a:t>
            </a:r>
          </a:p>
          <a:p>
            <a:endParaRPr lang="en-US" sz="2800" b="1" dirty="0">
              <a:latin typeface="Helvetica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9DB706-D6B8-5344-8C90-7B0B98B97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787" y="239769"/>
            <a:ext cx="5377317" cy="95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525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280F79E-73B5-7248-8969-EF9901EDDF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1" y="233263"/>
            <a:ext cx="8823960" cy="980440"/>
          </a:xfr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3B110F5-3A44-0743-BADA-263BDC899ED7}"/>
              </a:ext>
            </a:extLst>
          </p:cNvPr>
          <p:cNvSpPr/>
          <p:nvPr/>
        </p:nvSpPr>
        <p:spPr>
          <a:xfrm>
            <a:off x="528683" y="3861339"/>
            <a:ext cx="3383280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sz="2000" b="1" dirty="0">
                <a:latin typeface="Helvetica" pitchFamily="2" charset="0"/>
              </a:rPr>
              <a:t>Login</a:t>
            </a:r>
          </a:p>
          <a:p>
            <a:r>
              <a:rPr lang="en-US" sz="1600" dirty="0">
                <a:latin typeface="Helvetica" pitchFamily="2" charset="0"/>
              </a:rPr>
              <a:t>User login will give you a more personalized experience and will stream line the process by learning your frequently used Platforms and games played.</a:t>
            </a:r>
            <a:endParaRPr lang="en-US" sz="1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1009EB-31AF-B341-AFEB-53405F430EB9}"/>
              </a:ext>
            </a:extLst>
          </p:cNvPr>
          <p:cNvSpPr/>
          <p:nvPr/>
        </p:nvSpPr>
        <p:spPr>
          <a:xfrm>
            <a:off x="4380094" y="3861339"/>
            <a:ext cx="338328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sz="2000" b="1" dirty="0">
                <a:latin typeface="Helvetica" pitchFamily="2" charset="0"/>
              </a:rPr>
              <a:t>Discord Integration</a:t>
            </a:r>
          </a:p>
          <a:p>
            <a:r>
              <a:rPr lang="en-US" sz="1600" dirty="0">
                <a:latin typeface="Helvetica" pitchFamily="2" charset="0"/>
              </a:rPr>
              <a:t>Give users a way to immediately be connected via the voice chat app, Discord.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F99DCD-EC2B-9041-99C2-585417B7B4F0}"/>
              </a:ext>
            </a:extLst>
          </p:cNvPr>
          <p:cNvSpPr/>
          <p:nvPr/>
        </p:nvSpPr>
        <p:spPr>
          <a:xfrm>
            <a:off x="8231505" y="3861339"/>
            <a:ext cx="338328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sz="2000" b="1" dirty="0">
                <a:latin typeface="Helvetica" pitchFamily="2" charset="0"/>
              </a:rPr>
              <a:t>Platform Login Integration</a:t>
            </a:r>
          </a:p>
          <a:p>
            <a:r>
              <a:rPr lang="en-US" sz="1600" dirty="0">
                <a:latin typeface="Helvetica" pitchFamily="2" charset="0"/>
              </a:rPr>
              <a:t>Use PSN, Xbox Live, or Steam login so that players can connect in game.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E6DCEFA-8D5A-3648-8EF1-41737A8CAB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2452448"/>
            <a:ext cx="2613556" cy="914913"/>
          </a:xfrm>
          <a:prstGeom prst="rect">
            <a:avLst/>
          </a:prstGeom>
        </p:spPr>
      </p:pic>
      <p:pic>
        <p:nvPicPr>
          <p:cNvPr id="1028" name="Picture 4" descr="Image result for platform login so players can connect in game">
            <a:hlinkClick r:id="rId4"/>
            <a:extLst>
              <a:ext uri="{FF2B5EF4-FFF2-40B4-BE49-F238E27FC236}">
                <a16:creationId xmlns:a16="http://schemas.microsoft.com/office/drawing/2014/main" id="{412DD5A9-757A-A446-84B7-8A77C07DCD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2308" y="2299533"/>
            <a:ext cx="2641674" cy="1220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20D4009-6632-F447-936B-52F4297C33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7029" y="2151564"/>
            <a:ext cx="1346587" cy="1516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0080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262</Words>
  <Application>Microsoft Macintosh PowerPoint</Application>
  <PresentationFormat>Widescreen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Connected Gamer</dc:title>
  <dc:creator>Trace Magee</dc:creator>
  <cp:lastModifiedBy>Microsoft Office User</cp:lastModifiedBy>
  <cp:revision>41</cp:revision>
  <dcterms:created xsi:type="dcterms:W3CDTF">2018-06-19T00:02:55Z</dcterms:created>
  <dcterms:modified xsi:type="dcterms:W3CDTF">2018-06-19T23:15:08Z</dcterms:modified>
</cp:coreProperties>
</file>

<file path=docProps/thumbnail.jpeg>
</file>